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Lato" panose="020B0604020202020204" charset="0"/>
      <p:regular r:id="rId14"/>
      <p:bold r:id="rId15"/>
      <p:italic r:id="rId16"/>
      <p:boldItalic r:id="rId17"/>
    </p:embeddedFont>
    <p:embeddedFont>
      <p:font typeface="Montserrat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6156" autoAdjust="0"/>
  </p:normalViewPr>
  <p:slideViewPr>
    <p:cSldViewPr snapToGrid="0">
      <p:cViewPr varScale="1">
        <p:scale>
          <a:sx n="71" d="100"/>
          <a:sy n="71" d="100"/>
        </p:scale>
        <p:origin x="1786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justonetrip.org/tag/98125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mu.edu/univlegal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eezejmu.org/news/jmu-students-express-concerns-about-parking-on-campus/article_143bc6ba-a3c0-11e7-b7da-134f45947d12.html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legraph.co.uk/travel/lists/the-worlds-friendliest-cities-how-to-be-friendly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jmusocialmedia.files.wordpress.com/2016/08/234046-1787-jmu-letters-in-stadium-1008.jpg?w=1080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astbaytimes.com/wp-content/uploads/2016/07/20140103__bartpark31.jpg?w=600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0.wp.com/www.jmu.edu/_images/commencement/P1040556-1.jpg?resize=530,310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okpecs.hu/wp-content/uploads/2016/12/469796-166262177-edited-1.jpg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FF00"/>
                </a:highlight>
              </a:rPr>
              <a:t>Alan</a:t>
            </a:r>
            <a:endParaRPr dirty="0">
              <a:highlight>
                <a:srgbClr val="FFFF00"/>
              </a:highlight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0c6deb42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0c6deb42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Alan</a:t>
            </a:r>
            <a:endParaRPr>
              <a:highlight>
                <a:srgbClr val="FFFF00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Conclusion: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app will not only help students and faculty find parking on campus but also help parking services to limit the amount of parking passes sold each academic year. 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Picture: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https://justonetrip.org/tag/98125/</a:t>
            </a:r>
            <a:r>
              <a:rPr lang="en"/>
              <a:t> 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0c6deb42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0c6deb42f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0c6deb42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0c6deb42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FF00"/>
                </a:highlight>
              </a:rPr>
              <a:t>Seli</a:t>
            </a:r>
            <a:endParaRPr dirty="0">
              <a:highlight>
                <a:srgbClr val="FFFF00"/>
              </a:highlight>
            </a:endParaRPr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JMU Students</a:t>
            </a:r>
            <a:endParaRPr dirty="0"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Commuters</a:t>
            </a:r>
            <a:endParaRPr dirty="0"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I currently have to arrive before 8:30 am everyday or else i'm likely gonna not have a parking spot</a:t>
            </a:r>
            <a:endParaRPr dirty="0"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This is an app that personally relates to us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Picture: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https://www.jmu.edu/univlegal/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0c6deb42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0c6deb42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Alan</a:t>
            </a:r>
            <a:endParaRPr>
              <a:highlight>
                <a:srgbClr val="FFFF00"/>
              </a:highlight>
            </a:endParaRPr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When trying to park on campus it is impossible to know if/ where open parking spots may be</a:t>
            </a:r>
            <a:endParaRPr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There are many parking spaces on campus but only a limited amount of locations have the ability to show availability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Picture: </a:t>
            </a:r>
            <a:r>
              <a:rPr lang="en" u="sng">
                <a:solidFill>
                  <a:schemeClr val="accent5"/>
                </a:solidFill>
                <a:hlinkClick r:id="rId3"/>
              </a:rPr>
              <a:t>https://www.breezejmu.org/news/jmu-students-express-concerns-about-parking-on-campus/article_143bc6ba-a3c0-11e7-b7da-134f45947d12.html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0c6deb4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0c6deb4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FF00"/>
                </a:highlight>
              </a:rPr>
              <a:t>Chandler</a:t>
            </a:r>
            <a:endParaRPr dirty="0">
              <a:highlight>
                <a:srgbClr val="FFFF00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 Goals:</a:t>
            </a:r>
            <a:endParaRPr dirty="0"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Create a user friendly app for students and faculty. </a:t>
            </a:r>
            <a:endParaRPr dirty="0"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General idea is to add some motion detector to parking spots, </a:t>
            </a:r>
            <a:r>
              <a:rPr lang="en-US" dirty="0"/>
              <a:t>and an interface for your phone</a:t>
            </a:r>
            <a:endParaRPr dirty="0"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This would help reduce time for commuter students to get class in time. </a:t>
            </a:r>
            <a:endParaRPr dirty="0"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Faculty won’t have to worry about students taking their parking spots. </a:t>
            </a:r>
            <a:endParaRPr dirty="0"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Do this by showing accurate parking spot availability for each individual spot. 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Picture: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https://www.telegraph.co.uk/travel/lists/the-worlds-friendliest-cities-how-to-be-friendly/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0c6deb4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0c6deb4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Seli</a:t>
            </a:r>
            <a:endParaRPr>
              <a:highlight>
                <a:srgbClr val="FFFF00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StakeHolders</a:t>
            </a:r>
            <a:endParaRPr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current Target for this potential app is the JMU student body</a:t>
            </a:r>
            <a:endParaRPr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Commuters currently pay hundreds of dollars</a:t>
            </a:r>
            <a:endParaRPr/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However they aren't even guaranteed a parking space</a:t>
            </a:r>
            <a:endParaRPr/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Currently on the east side of campus you are unlikely to receive a spot if you arrive after 8:30</a:t>
            </a:r>
            <a:endParaRPr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Students then either </a:t>
            </a:r>
            <a:endParaRPr/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are late for class</a:t>
            </a:r>
            <a:endParaRPr/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miss the class all together </a:t>
            </a:r>
            <a:endParaRPr/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or park where they aren't supposed to be and get a ticket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Pitcure: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https://jmusocialmedia.files.wordpress.com/2016/08/234046-1787-jmu-letters-in-stadium-1008.jpg?w=1080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f1804863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f1804863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FF00"/>
                </a:highlight>
              </a:rPr>
              <a:t>Alan</a:t>
            </a:r>
            <a:endParaRPr dirty="0">
              <a:highlight>
                <a:srgbClr val="FFFF00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Interest Groups: </a:t>
            </a:r>
            <a:r>
              <a:rPr lang="en-US" dirty="0"/>
              <a:t>anyone who might consider this app in the future</a:t>
            </a:r>
            <a:endParaRPr dirty="0"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Anywhere with a parking problem</a:t>
            </a:r>
            <a:endParaRPr dirty="0"/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This can include...</a:t>
            </a:r>
            <a:endParaRPr dirty="0"/>
          </a:p>
          <a:p>
            <a: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dirty="0"/>
              <a:t>Other schools</a:t>
            </a:r>
            <a:endParaRPr dirty="0"/>
          </a:p>
          <a:p>
            <a: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dirty="0"/>
              <a:t>Stores</a:t>
            </a:r>
            <a:endParaRPr dirty="0"/>
          </a:p>
          <a:p>
            <a: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dirty="0"/>
              <a:t>Restaurants </a:t>
            </a:r>
            <a:endParaRPr dirty="0"/>
          </a:p>
          <a:p>
            <a: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dirty="0"/>
              <a:t>Or really anywhere with a parking lot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Picture: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https://www.eastbaytimes.com/wp-content/uploads/2016/07/20140103__bartpark31.jpg?w=600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f1804863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f1804863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Chandler</a:t>
            </a:r>
            <a:endParaRPr sz="1200"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Cost Analysis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○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Are there cheaper options out there?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Current viable solutions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○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Are there alternatives already in place that need to be taken advantage of?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Feasibility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○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Is it practical to do all the physical and digital work necessary for this to become reality?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Similar solutions that could be used for inspiration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○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What could we use to make this process easier?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Picture: https://st3.depositphotos.com/2801893/13749/v/1600/depositphotos_137495514-stockillustratie-uitdaging-probleem-oplossen.jpg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0c6deb42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0c6deb42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Seli</a:t>
            </a:r>
            <a:endParaRPr>
              <a:highlight>
                <a:srgbClr val="FFFF00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Parking garages have the app</a:t>
            </a:r>
            <a:endParaRPr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Pros: works for parking garages</a:t>
            </a:r>
            <a:endParaRPr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Cons: Only works for parking garages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Carpooling:</a:t>
            </a:r>
            <a:endParaRPr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Pros: saves parking spaces overall</a:t>
            </a:r>
            <a:endParaRPr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Cons: Must arrive and leave at the same time in the same place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Alternate Forms of Transportation:</a:t>
            </a:r>
            <a:endParaRPr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Pros: take an Uber to school</a:t>
            </a:r>
            <a:endParaRPr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Cons: It gets expensive in the long run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Bus:</a:t>
            </a:r>
            <a:endParaRPr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Pros: Free, Guaranteed ride</a:t>
            </a:r>
            <a:endParaRPr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Cons: Must be able to catch a bus, strict schedule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Picture: </a:t>
            </a:r>
            <a:r>
              <a:rPr lang="en" u="sng">
                <a:solidFill>
                  <a:schemeClr val="accent5"/>
                </a:solidFill>
                <a:hlinkClick r:id="rId3"/>
              </a:rPr>
              <a:t>https://i0.wp.com/www.jmu.edu/_images/commencement/P1040556-1.jpg?resize=530%2C310</a:t>
            </a:r>
            <a:r>
              <a:rPr lang="en"/>
              <a:t> 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0c6deb42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0c6deb42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Chandler</a:t>
            </a:r>
            <a:endParaRPr>
              <a:highlight>
                <a:srgbClr val="FFFF00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this app was successfully implemented</a:t>
            </a:r>
            <a:endParaRPr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Students could potentially find parking spots much quicker</a:t>
            </a:r>
            <a:endParaRPr/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Leads to less tickets</a:t>
            </a:r>
            <a:endParaRPr/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Less late or missed classes</a:t>
            </a:r>
            <a:endParaRPr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Faculty and staff could also have access to the app </a:t>
            </a:r>
            <a:endParaRPr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Other companies with restricted parking could utilize it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Picture: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http://okpecs.hu/wp-content/uploads/2016/12/469796-166262177-edited-1.jpg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reezejmu.org/news/jmu-students-express-concerns-about-parking-on-campus/article_143bc6ba-a3c0-11e7-b7da-134f45947d12.html" TargetMode="External"/><Relationship Id="rId3" Type="http://schemas.openxmlformats.org/officeDocument/2006/relationships/hyperlink" Target="https://i0.wp.com/www.jmu.edu/_images/commencement/P1040556-1.jpg?resize=530,310" TargetMode="External"/><Relationship Id="rId7" Type="http://schemas.openxmlformats.org/officeDocument/2006/relationships/hyperlink" Target="https://st3.depositphotos.com/2801893/13749/v/1600/depositphotos_137495514-stockillustratie-uitdaging-probleem-oplossen.jpg" TargetMode="External"/><Relationship Id="rId12" Type="http://schemas.openxmlformats.org/officeDocument/2006/relationships/hyperlink" Target="https://articles.bplans.com/9-things-that-take-a-pitch-from-good-to-great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okpecs.hu/wp-content/uploads/2016/12/469796-166262177-edited-1.jpg" TargetMode="External"/><Relationship Id="rId11" Type="http://schemas.openxmlformats.org/officeDocument/2006/relationships/hyperlink" Target="https://www.telegraph.co.uk/travel/lists/the-worlds-friendliest-cities-how-to-be-friendly/" TargetMode="External"/><Relationship Id="rId5" Type="http://schemas.openxmlformats.org/officeDocument/2006/relationships/hyperlink" Target="https://justonetrip.org/tag/98125/" TargetMode="External"/><Relationship Id="rId10" Type="http://schemas.openxmlformats.org/officeDocument/2006/relationships/hyperlink" Target="https://www.jmu.edu/univlegal/" TargetMode="External"/><Relationship Id="rId4" Type="http://schemas.openxmlformats.org/officeDocument/2006/relationships/hyperlink" Target="https://jmusocialmedia.files.wordpress.com/2016/08/234046-1787-jmu-letters-in-stadium-1008.jpg?w=1080" TargetMode="External"/><Relationship Id="rId9" Type="http://schemas.openxmlformats.org/officeDocument/2006/relationships/hyperlink" Target="https://www.eastbaytimes.com/wp-content/uploads/2016/07/20140103__bartpark31.jpg?w=60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JMU Parking Lot App</a:t>
            </a:r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9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 Anaseli Marcos-Martinez 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Chandler Lopez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Alan Pak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pic>
        <p:nvPicPr>
          <p:cNvPr id="190" name="Google Shape;19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700" y="1098763"/>
            <a:ext cx="5522975" cy="368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Sources/Pictures</a:t>
            </a:r>
            <a:endParaRPr/>
          </a:p>
        </p:txBody>
      </p:sp>
      <p:sp>
        <p:nvSpPr>
          <p:cNvPr id="196" name="Google Shape;196;p23"/>
          <p:cNvSpPr txBox="1">
            <a:spLocks noGrp="1"/>
          </p:cNvSpPr>
          <p:nvPr>
            <p:ph type="body" idx="1"/>
          </p:nvPr>
        </p:nvSpPr>
        <p:spPr>
          <a:xfrm>
            <a:off x="1297500" y="923725"/>
            <a:ext cx="7038900" cy="4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</a:pPr>
            <a:r>
              <a:rPr lang="en" sz="1000" u="sng">
                <a:solidFill>
                  <a:schemeClr val="accent5"/>
                </a:solidFill>
                <a:hlinkClick r:id="rId3"/>
              </a:rPr>
              <a:t>https://i0.wp.com/www.jmu.edu/_images/commencement/P1040556-1.jpg?resize=530%2C310</a:t>
            </a:r>
            <a:endParaRPr sz="1000">
              <a:solidFill>
                <a:schemeClr val="accent5"/>
              </a:solidFill>
            </a:endParaRPr>
          </a:p>
          <a:p>
            <a:pPr marL="457200" lvl="0" indent="-292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</a:pPr>
            <a:r>
              <a:rPr lang="en" sz="1000" u="sng">
                <a:solidFill>
                  <a:schemeClr val="accent5"/>
                </a:solidFill>
                <a:hlinkClick r:id="rId4"/>
              </a:rPr>
              <a:t>https://jmusocialmedia.files.wordpress.com/2016/08/234046-1787-jmu-letters-in-stadium-1008.jpg?w=1080</a:t>
            </a:r>
            <a:endParaRPr sz="1000">
              <a:solidFill>
                <a:schemeClr val="accent5"/>
              </a:solidFill>
            </a:endParaRPr>
          </a:p>
          <a:p>
            <a:pPr marL="457200" lvl="0" indent="-292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</a:pPr>
            <a:r>
              <a:rPr lang="en" sz="1000" u="sng">
                <a:solidFill>
                  <a:schemeClr val="accent5"/>
                </a:solidFill>
                <a:hlinkClick r:id="rId5"/>
              </a:rPr>
              <a:t>https://justonetrip.org/tag/98125</a:t>
            </a:r>
            <a:endParaRPr sz="1000">
              <a:solidFill>
                <a:schemeClr val="accent5"/>
              </a:solidFill>
            </a:endParaRPr>
          </a:p>
          <a:p>
            <a:pPr marL="457200" lvl="0" indent="-292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</a:pPr>
            <a:r>
              <a:rPr lang="en" sz="1000" u="sng">
                <a:solidFill>
                  <a:schemeClr val="accent5"/>
                </a:solidFill>
                <a:hlinkClick r:id="rId6"/>
              </a:rPr>
              <a:t>http://okpecs.hu/wp-content/uploads/2016/12/469796-166262177-edited-1.jpg</a:t>
            </a:r>
            <a:endParaRPr sz="1000">
              <a:solidFill>
                <a:schemeClr val="accent5"/>
              </a:solidFill>
            </a:endParaRPr>
          </a:p>
          <a:p>
            <a: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</a:pPr>
            <a:r>
              <a:rPr lang="en" sz="1000" u="sng">
                <a:solidFill>
                  <a:schemeClr val="accent5"/>
                </a:solidFill>
                <a:hlinkClick r:id="rId7"/>
              </a:rPr>
              <a:t>https://st3.depositphotos.com/2801893/13749/v/1600/depositphotos_137495514-stockillustratie-uitdaging-probleem-oplossen.jpg</a:t>
            </a:r>
            <a:r>
              <a:rPr lang="en" sz="1000">
                <a:solidFill>
                  <a:schemeClr val="accent5"/>
                </a:solidFill>
              </a:rPr>
              <a:t> </a:t>
            </a:r>
            <a:endParaRPr sz="1000">
              <a:solidFill>
                <a:schemeClr val="accent5"/>
              </a:solidFill>
            </a:endParaRPr>
          </a:p>
          <a:p>
            <a:pPr marL="457200" lvl="0" indent="-292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</a:pPr>
            <a:r>
              <a:rPr lang="en" sz="1000" u="sng">
                <a:solidFill>
                  <a:schemeClr val="accent5"/>
                </a:solidFill>
                <a:hlinkClick r:id="rId8"/>
              </a:rPr>
              <a:t>https://www.breezejmu.org/news/jmu-students-express-concerns-about-parking-on-campus/article_143bc6ba-a3c0-11e7-b7da-134f45947d12.html</a:t>
            </a:r>
            <a:r>
              <a:rPr lang="en" sz="1000">
                <a:solidFill>
                  <a:schemeClr val="accent5"/>
                </a:solidFill>
              </a:rPr>
              <a:t> </a:t>
            </a:r>
            <a:endParaRPr sz="1000">
              <a:solidFill>
                <a:schemeClr val="accent5"/>
              </a:solidFill>
            </a:endParaRPr>
          </a:p>
          <a:p>
            <a:pPr marL="457200" lvl="0" indent="-292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</a:pPr>
            <a:r>
              <a:rPr lang="en" sz="1000" u="sng">
                <a:solidFill>
                  <a:schemeClr val="accent5"/>
                </a:solidFill>
                <a:hlinkClick r:id="rId9"/>
              </a:rPr>
              <a:t>https://www.eastbaytimes.com/wp-content/uploads/2016/07/20140103__bartpark31.jpg?w=600</a:t>
            </a:r>
            <a:r>
              <a:rPr lang="en" sz="1000">
                <a:solidFill>
                  <a:schemeClr val="accent5"/>
                </a:solidFill>
              </a:rPr>
              <a:t> </a:t>
            </a:r>
            <a:endParaRPr sz="1000">
              <a:solidFill>
                <a:schemeClr val="accent5"/>
              </a:solidFill>
            </a:endParaRPr>
          </a:p>
          <a:p>
            <a:pPr marL="457200" lvl="0" indent="-292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</a:pPr>
            <a:r>
              <a:rPr lang="en" sz="1000" u="sng">
                <a:solidFill>
                  <a:schemeClr val="accent5"/>
                </a:solidFill>
                <a:hlinkClick r:id="rId10"/>
              </a:rPr>
              <a:t>https://www.jmu.edu/univlegal/</a:t>
            </a:r>
            <a:r>
              <a:rPr lang="en" sz="1000">
                <a:solidFill>
                  <a:schemeClr val="accent5"/>
                </a:solidFill>
              </a:rPr>
              <a:t> </a:t>
            </a:r>
            <a:endParaRPr sz="1000">
              <a:solidFill>
                <a:schemeClr val="accent5"/>
              </a:solidFill>
            </a:endParaRPr>
          </a:p>
          <a:p>
            <a:pPr marL="457200" lvl="0" indent="-292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</a:pPr>
            <a:r>
              <a:rPr lang="en" sz="1000" u="sng">
                <a:solidFill>
                  <a:schemeClr val="accent5"/>
                </a:solidFill>
                <a:hlinkClick r:id="rId11"/>
              </a:rPr>
              <a:t>https://www.telegraph.co.uk/travel/lists/the-worlds-friendliest-cities-how-to-be-friendly/</a:t>
            </a:r>
            <a:endParaRPr sz="1000">
              <a:solidFill>
                <a:schemeClr val="accent5"/>
              </a:solidFill>
            </a:endParaRPr>
          </a:p>
          <a:p>
            <a:pPr marL="457200" lvl="0" indent="-292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</a:pPr>
            <a:r>
              <a:rPr lang="en" sz="1000"/>
              <a:t>Harrington, Kevin. “10 Qualities Of A Successful Product.” </a:t>
            </a:r>
            <a:r>
              <a:rPr lang="en" sz="1000" i="1"/>
              <a:t>Forbes</a:t>
            </a:r>
            <a:r>
              <a:rPr lang="en" sz="1000"/>
              <a:t>, Forbes Magazine, 9 Oct. 2013, </a:t>
            </a:r>
            <a:r>
              <a:rPr lang="en" sz="1000" u="sng">
                <a:solidFill>
                  <a:schemeClr val="accent5"/>
                </a:solidFill>
              </a:rPr>
              <a:t>www.forbes.com/sites/kevinharrington/2013/10/08/10-qualities-of-a-successful-product/#4ad620ff126b.</a:t>
            </a:r>
            <a:endParaRPr sz="1000" u="sng">
              <a:solidFill>
                <a:schemeClr val="accent5"/>
              </a:solidFill>
            </a:endParaRPr>
          </a:p>
          <a:p>
            <a:pPr marL="457200" lvl="0" indent="-292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</a:pPr>
            <a:r>
              <a:rPr lang="en" sz="1000">
                <a:solidFill>
                  <a:srgbClr val="FFFFFF"/>
                </a:solidFill>
              </a:rPr>
              <a:t>Cummings, Caroline, et al. “9 Things That Take a Pitch From Good to Great.” Bplans Blog, Palo Alto Softwares, 30 June 2018, </a:t>
            </a:r>
            <a:r>
              <a:rPr lang="en" sz="1000" u="sng">
                <a:solidFill>
                  <a:schemeClr val="hlink"/>
                </a:solidFill>
                <a:hlinkClick r:id="rId12"/>
              </a:rPr>
              <a:t>https://articles.bplans.com/9-things-that-take-a-pitch-from-good-to-great/</a:t>
            </a:r>
            <a:r>
              <a:rPr lang="en" sz="1000">
                <a:solidFill>
                  <a:schemeClr val="accent5"/>
                </a:solidFill>
              </a:rPr>
              <a:t> </a:t>
            </a:r>
            <a:endParaRPr sz="1000">
              <a:solidFill>
                <a:schemeClr val="accent5"/>
              </a:solidFill>
            </a:endParaRPr>
          </a:p>
          <a:p>
            <a:pPr marL="457200" lvl="0" indent="-292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</a:pPr>
            <a:r>
              <a:rPr lang="en" sz="1000">
                <a:solidFill>
                  <a:schemeClr val="accent5"/>
                </a:solidFill>
              </a:rPr>
              <a:t>https://www.youtube.com/watch?v=5iKitGJeAZ4</a:t>
            </a:r>
            <a:endParaRPr sz="1000">
              <a:solidFill>
                <a:schemeClr val="accent5"/>
              </a:solidFill>
            </a:endParaRPr>
          </a:p>
          <a:p>
            <a:pPr marL="4572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458800" y="4311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are we?</a:t>
            </a:r>
            <a:endParaRPr/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288" y="1574700"/>
            <a:ext cx="7851418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052550" y="3686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             </a:t>
            </a:r>
            <a:endParaRPr/>
          </a:p>
        </p:txBody>
      </p:sp>
      <p:pic>
        <p:nvPicPr>
          <p:cNvPr id="147" name="Google Shape;1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901" y="244425"/>
            <a:ext cx="3103974" cy="465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Goals</a:t>
            </a:r>
            <a:endParaRPr/>
          </a:p>
        </p:txBody>
      </p:sp>
      <p:pic>
        <p:nvPicPr>
          <p:cNvPr id="153" name="Google Shape;153;p16"/>
          <p:cNvPicPr preferRelativeResize="0"/>
          <p:nvPr/>
        </p:nvPicPr>
        <p:blipFill rotWithShape="1">
          <a:blip r:embed="rId3">
            <a:alphaModFix/>
          </a:blip>
          <a:srcRect l="1503" t="914" r="1512" b="2801"/>
          <a:stretch/>
        </p:blipFill>
        <p:spPr>
          <a:xfrm>
            <a:off x="2903037" y="1065975"/>
            <a:ext cx="5433374" cy="36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StakeHolders</a:t>
            </a:r>
            <a:endParaRPr/>
          </a:p>
        </p:txBody>
      </p:sp>
      <p:pic>
        <p:nvPicPr>
          <p:cNvPr id="159" name="Google Shape;15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307850"/>
            <a:ext cx="5070800" cy="338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 Groups</a:t>
            </a:r>
            <a:endParaRPr/>
          </a:p>
        </p:txBody>
      </p:sp>
      <p:pic>
        <p:nvPicPr>
          <p:cNvPr id="165" name="Google Shape;16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4125" y="1307850"/>
            <a:ext cx="4805025" cy="318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to Consider</a:t>
            </a:r>
            <a:endParaRPr/>
          </a:p>
        </p:txBody>
      </p:sp>
      <p:pic>
        <p:nvPicPr>
          <p:cNvPr id="171" name="Google Shape;171;p19"/>
          <p:cNvPicPr preferRelativeResize="0"/>
          <p:nvPr/>
        </p:nvPicPr>
        <p:blipFill rotWithShape="1">
          <a:blip r:embed="rId3">
            <a:alphaModFix/>
          </a:blip>
          <a:srcRect b="15059"/>
          <a:stretch/>
        </p:blipFill>
        <p:spPr>
          <a:xfrm>
            <a:off x="709400" y="1307850"/>
            <a:ext cx="7725200" cy="273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Solutions</a:t>
            </a:r>
            <a:endParaRPr/>
          </a:p>
        </p:txBody>
      </p:sp>
      <p:pic>
        <p:nvPicPr>
          <p:cNvPr id="177" name="Google Shape;17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8650" y="1307850"/>
            <a:ext cx="5707750" cy="33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>
            <a:spLocks noGrp="1"/>
          </p:cNvSpPr>
          <p:nvPr>
            <p:ph type="title"/>
          </p:nvPr>
        </p:nvSpPr>
        <p:spPr>
          <a:xfrm>
            <a:off x="1268375" y="3791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</a:t>
            </a:r>
            <a:endParaRPr/>
          </a:p>
        </p:txBody>
      </p:sp>
      <p:sp>
        <p:nvSpPr>
          <p:cNvPr id="183" name="Google Shape;183;p21"/>
          <p:cNvSpPr txBox="1">
            <a:spLocks noGrp="1"/>
          </p:cNvSpPr>
          <p:nvPr>
            <p:ph type="body" idx="1"/>
          </p:nvPr>
        </p:nvSpPr>
        <p:spPr>
          <a:xfrm>
            <a:off x="6222675" y="1211000"/>
            <a:ext cx="25986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What would happen if this app was successful?</a:t>
            </a:r>
            <a:endParaRPr sz="1800"/>
          </a:p>
        </p:txBody>
      </p:sp>
      <p:pic>
        <p:nvPicPr>
          <p:cNvPr id="184" name="Google Shape;18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650" y="1211000"/>
            <a:ext cx="4731625" cy="315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915</Words>
  <Application>Microsoft Office PowerPoint</Application>
  <PresentationFormat>On-screen Show (16:9)</PresentationFormat>
  <Paragraphs>111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Montserrat</vt:lpstr>
      <vt:lpstr>Arial</vt:lpstr>
      <vt:lpstr>Lato</vt:lpstr>
      <vt:lpstr>Focus</vt:lpstr>
      <vt:lpstr>JMU Parking Lot App</vt:lpstr>
      <vt:lpstr>Who are we?</vt:lpstr>
      <vt:lpstr>The Problem              </vt:lpstr>
      <vt:lpstr>Target Goals</vt:lpstr>
      <vt:lpstr>StakeHolders</vt:lpstr>
      <vt:lpstr>Interest Groups</vt:lpstr>
      <vt:lpstr>Things to Consider</vt:lpstr>
      <vt:lpstr>Other Solutions</vt:lpstr>
      <vt:lpstr>Potential</vt:lpstr>
      <vt:lpstr>Conclusion</vt:lpstr>
      <vt:lpstr>Sources/Pictures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JMU Parking Lot App</dc:title>
  <dc:creator>Chandler Lopez</dc:creator>
  <cp:lastModifiedBy>Chandler Lopez</cp:lastModifiedBy>
  <cp:revision>4</cp:revision>
  <dcterms:modified xsi:type="dcterms:W3CDTF">2018-12-13T07:26:48Z</dcterms:modified>
</cp:coreProperties>
</file>